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329" r:id="rId21"/>
    <p:sldId id="272" r:id="rId22"/>
    <p:sldId id="273" r:id="rId23"/>
    <p:sldId id="294" r:id="rId24"/>
    <p:sldId id="295" r:id="rId25"/>
    <p:sldId id="296" r:id="rId26"/>
    <p:sldId id="297" r:id="rId27"/>
    <p:sldId id="298" r:id="rId28"/>
    <p:sldId id="311" r:id="rId29"/>
    <p:sldId id="31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278" r:id="rId39"/>
    <p:sldId id="291" r:id="rId40"/>
    <p:sldId id="279" r:id="rId41"/>
    <p:sldId id="314" r:id="rId42"/>
    <p:sldId id="315" r:id="rId43"/>
    <p:sldId id="289" r:id="rId44"/>
    <p:sldId id="280" r:id="rId45"/>
    <p:sldId id="304" r:id="rId46"/>
    <p:sldId id="305" r:id="rId47"/>
    <p:sldId id="306" r:id="rId48"/>
    <p:sldId id="307" r:id="rId49"/>
    <p:sldId id="308" r:id="rId50"/>
    <p:sldId id="309" r:id="rId51"/>
    <p:sldId id="316" r:id="rId52"/>
    <p:sldId id="317" r:id="rId53"/>
    <p:sldId id="318" r:id="rId54"/>
    <p:sldId id="319" r:id="rId55"/>
    <p:sldId id="320" r:id="rId56"/>
    <p:sldId id="284" r:id="rId57"/>
    <p:sldId id="28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7" d="100"/>
          <a:sy n="67" d="100"/>
        </p:scale>
        <p:origin x="9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Nguyễn Văn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Nguyễn Văn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ERD of system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10544174" cy="42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57398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08656" y="57398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07" y="1728867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03" y="2893258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4" y="1728867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03" y="4943474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6" y="3429363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477" y="4833435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03" y="1728867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833" y="4947735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572" y="2652985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21458 L -0.25273 0.08958 C -0.25273 0.03357 -0.18372 -0.03542 -0.12773 -0.03542 L -0.00273 -0.03542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24909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19401 -0.010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-0.069 0.25 -0.125 L 0.25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2.08333E-6 -0.125 C 2.08333E-6 -0.18102 -0.06901 -0.25 -0.125 -0.25 L -0.25 -0.25 " pathEditMode="relative" rAng="1080000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40" y="2470606"/>
            <a:ext cx="5460317" cy="3644444"/>
          </a:xfrm>
        </p:spPr>
      </p:pic>
      <p:sp>
        <p:nvSpPr>
          <p:cNvPr id="4" name="Pentagon 4"/>
          <p:cNvSpPr/>
          <p:nvPr/>
        </p:nvSpPr>
        <p:spPr>
          <a:xfrm>
            <a:off x="772299" y="1024365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5" name="Chevron 5"/>
          <p:cNvSpPr/>
          <p:nvPr/>
        </p:nvSpPr>
        <p:spPr>
          <a:xfrm>
            <a:off x="4108656" y="1024365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3043238"/>
            <a:ext cx="3810000" cy="27146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99" y="3386137"/>
            <a:ext cx="2038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8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24433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472"/>
              </p:ext>
            </p:extLst>
          </p:nvPr>
        </p:nvGraphicFramePr>
        <p:xfrm>
          <a:off x="6096000" y="1955957"/>
          <a:ext cx="5981701" cy="4000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392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commandButton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download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survey, there are 83% trucks and containers with empty cargo on return. Which mean they are only deliveries one-way.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A LOT OF EMPTY CONTAINER TO FILL WITH GOODS AND CARGOES TO DISTRIBUTE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87416"/>
              </p:ext>
            </p:extLst>
          </p:nvPr>
        </p:nvGraphicFramePr>
        <p:xfrm>
          <a:off x="733694" y="1354272"/>
          <a:ext cx="11100834" cy="18469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i="0" dirty="0"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Web browser: Chrome 57.0, Firefox 53.0</a:t>
                      </a:r>
                      <a:endParaRPr lang="vi-VN" sz="1800" b="1" i="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997030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11"/>
              </p:ext>
            </p:extLst>
          </p:nvPr>
        </p:nvGraphicFramePr>
        <p:xfrm>
          <a:off x="733694" y="3668501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268787"/>
              </p:ext>
            </p:extLst>
          </p:nvPr>
        </p:nvGraphicFramePr>
        <p:xfrm>
          <a:off x="994069" y="2085267"/>
          <a:ext cx="8764091" cy="378055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63239"/>
              </p:ext>
            </p:extLst>
          </p:nvPr>
        </p:nvGraphicFramePr>
        <p:xfrm>
          <a:off x="1067389" y="1809947"/>
          <a:ext cx="8915400" cy="456619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Purpose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new system in circumstance there is no similar system exists.</a:t>
                      </a:r>
                      <a:endParaRPr lang="vi-V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2919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????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Website doesn’t support for mobile user yet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 dirty="0"/>
              <a:t>Not have live chat from support of Carrier Trading Center for guests and users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36066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Only supported Vietnamese on website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40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5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 dirty="0"/>
              <a:t>Doesn’t have mobile version to make it easier to access from anywhere</a:t>
            </a:r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GB" sz="2400" dirty="0"/>
              <a:t>Guest </a:t>
            </a:r>
            <a:r>
              <a:rPr lang="en-US" sz="2400" dirty="0"/>
              <a:t>cannot have a live chat with supporter of Carrier Trading center</a:t>
            </a:r>
          </a:p>
          <a:p>
            <a:pPr lvl="0"/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 dirty="0"/>
              <a:t>Language used is only Vietnamese</a:t>
            </a: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</a:rPr>
              <a:t>Asking other for helping when stressed,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work,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685</TotalTime>
  <Words>1552</Words>
  <Application>Microsoft Office PowerPoint</Application>
  <PresentationFormat>Widescreen</PresentationFormat>
  <Paragraphs>572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QuyetPC</cp:lastModifiedBy>
  <cp:revision>92</cp:revision>
  <dcterms:created xsi:type="dcterms:W3CDTF">2017-04-16T01:40:12Z</dcterms:created>
  <dcterms:modified xsi:type="dcterms:W3CDTF">2017-04-23T23:44:35Z</dcterms:modified>
</cp:coreProperties>
</file>